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6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92582-5E80-44C9-A609-C8AA036CDC7F}" type="datetimeFigureOut">
              <a:rPr lang="ru-RU" smtClean="0"/>
              <a:t>28.11.2015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F1BDF-1CB9-4305-BE15-C6F790D52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70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F1BDF-1CB9-4305-BE15-C6F790D52C5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38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tx2">
                    <a:lumMod val="50000"/>
                  </a:schemeClr>
                </a:solidFill>
              </a:rPr>
              <a:t>Почему я заболел?!!!</a:t>
            </a:r>
            <a:endParaRPr lang="ru-RU" sz="6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008" y="4509120"/>
            <a:ext cx="41995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Авторы: воспитатели Алексеенко Н.Г.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Маринина Н.В., Калугина Ю.А.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СПб ГБ СУСО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«Центр№1 Кировского района»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640364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2013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877108"/>
      </p:ext>
    </p:extLst>
  </p:cSld>
  <p:clrMapOvr>
    <a:masterClrMapping/>
  </p:clrMapOvr>
  <p:transition spd="slow" advTm="4902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РУППА № 3\Desktop\Новая папка (3)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31" y="1628800"/>
            <a:ext cx="734481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731315"/>
            <a:ext cx="4662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Потому , что снег поел…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81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ГРУППА № 3\Desktop\Новая папка (3)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12776"/>
            <a:ext cx="48605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ГРУППА № 3\Desktop\Новая папка (3)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4853100" cy="323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240" y="908720"/>
            <a:ext cx="36128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Потому, что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Очень  вкусно 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Кушать снег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Из жёлтой кружки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Воспитатель помогал…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Даже он не устоял!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021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ГРУППА № 3\Desktop\Новая папка (3)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32449"/>
            <a:ext cx="7416824" cy="494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02076" y="116632"/>
            <a:ext cx="30075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Снег лизать, ещё вкуснее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Он, как будто эскимо!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Полижу ещё немножко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Очень вкусное оно!!!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8717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ГРУППА № 3\Desktop\Новая папка (3)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068960"/>
            <a:ext cx="5418347" cy="361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ГРУППА № 3\Desktop\Новая папка (3)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48780"/>
            <a:ext cx="48605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08104" y="1268760"/>
            <a:ext cx="26677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Снег поели,</a:t>
            </a:r>
          </a:p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Наигрались…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137" y="5257684"/>
            <a:ext cx="3237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И в снегу мы навалялись!!! 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01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ГРУППА № 3\Desktop\Новая папка (3)\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632848" cy="508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836712"/>
            <a:ext cx="5476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Из снега сделаем салют…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39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ГРУППА № 3\Desktop\Новая папка (3)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848872" cy="523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548680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Даже жарко стало тут!!!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473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ГРУППА № 3\Desktop\Новая папка (3)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3" y="3861048"/>
            <a:ext cx="4205064" cy="280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ГРУППА № 3\Desktop\Новая папка (3)\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747" y="1916832"/>
            <a:ext cx="4284476" cy="285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ГРУППА № 3\Desktop\Новая папка (3)\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3" y="181248"/>
            <a:ext cx="4085605" cy="272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97747" y="5262736"/>
            <a:ext cx="421942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Снега очень много съели</a:t>
            </a:r>
          </a:p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Дружно все мы заболели.</a:t>
            </a:r>
          </a:p>
          <a:p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30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ГРУППА № 3\Desktop\Новая папка (3)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01008"/>
            <a:ext cx="4896544" cy="326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ГРУППА № 3\Desktop\Новая папка (3)\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90843"/>
            <a:ext cx="4896544" cy="326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48064" y="1995944"/>
            <a:ext cx="4850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Мы болеем. Помогите…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616" y="5502016"/>
            <a:ext cx="4053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Позовите докторов!!!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4224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ГРУППА № 3\Desktop\Новая папка (3)\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568954" cy="526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116632"/>
            <a:ext cx="61206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Насморк нам вы полечите… 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От кашля жуткого спасите…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И буду я опять здоров! 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И буду слушать докторов!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539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ГРУППА № 3\Desktop\Новая папка (3)\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90" y="1988841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ГРУППА № 3\Desktop\Новая папка (3)\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88640"/>
            <a:ext cx="4247964" cy="283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ГРУППА № 3\Desktop\Новая папка (3)\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861048"/>
            <a:ext cx="4248472" cy="283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1190" y="1196752"/>
            <a:ext cx="4839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Доктора нас осмотрели…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007" y="3183358"/>
            <a:ext cx="46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Мы лекарства долго ели…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445224"/>
            <a:ext cx="54449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И в кроватях мы валялись</a:t>
            </a:r>
          </a:p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Долго, долго поправлялись…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10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ГРУППА № 3\Desktop\Новая папка (3)\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352928" cy="556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4706" y="321400"/>
            <a:ext cx="773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Мы поправились!!! Ура!!! Вся здорова детвора!!!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228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ГРУППА № 3\Desktop\Новая папка (3)\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96819"/>
            <a:ext cx="7272808" cy="484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75843" y="0"/>
            <a:ext cx="429636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Если хочешь быть здоров,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Обойтись без докторов…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Правила вам надо знать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И конечно выполнять!</a:t>
            </a:r>
          </a:p>
          <a:p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9024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967335"/>
            <a:ext cx="90364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Нельзя снег кушать и лизать,</a:t>
            </a:r>
          </a:p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Со снегом можно лишь играть 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502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108</TotalTime>
  <Words>187</Words>
  <Application>Microsoft Office PowerPoint</Application>
  <PresentationFormat>Экран (4:3)</PresentationFormat>
  <Paragraphs>42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Почему я заболел?!!!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 я заболел?!!!</dc:title>
  <dc:creator>ГРУППА № 3</dc:creator>
  <cp:lastModifiedBy>Лариса</cp:lastModifiedBy>
  <cp:revision>15</cp:revision>
  <dcterms:created xsi:type="dcterms:W3CDTF">2013-01-28T03:47:03Z</dcterms:created>
  <dcterms:modified xsi:type="dcterms:W3CDTF">2015-11-28T12:49:37Z</dcterms:modified>
</cp:coreProperties>
</file>