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4" r:id="rId3"/>
    <p:sldId id="270" r:id="rId4"/>
    <p:sldId id="258" r:id="rId5"/>
    <p:sldId id="259" r:id="rId6"/>
    <p:sldId id="271" r:id="rId7"/>
    <p:sldId id="262" r:id="rId8"/>
    <p:sldId id="263" r:id="rId9"/>
    <p:sldId id="261" r:id="rId10"/>
    <p:sldId id="279" r:id="rId11"/>
    <p:sldId id="264" r:id="rId12"/>
    <p:sldId id="282" r:id="rId13"/>
    <p:sldId id="277" r:id="rId14"/>
    <p:sldId id="273" r:id="rId15"/>
    <p:sldId id="278" r:id="rId16"/>
    <p:sldId id="285" r:id="rId17"/>
    <p:sldId id="274" r:id="rId18"/>
    <p:sldId id="28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9EB"/>
    <a:srgbClr val="663300"/>
    <a:srgbClr val="92B1D6"/>
    <a:srgbClr val="EEAD78"/>
    <a:srgbClr val="F2BA1C"/>
    <a:srgbClr val="B8F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 autoAdjust="0"/>
    <p:restoredTop sz="94660"/>
  </p:normalViewPr>
  <p:slideViewPr>
    <p:cSldViewPr>
      <p:cViewPr>
        <p:scale>
          <a:sx n="72" d="100"/>
          <a:sy n="72" d="100"/>
        </p:scale>
        <p:origin x="-1000" y="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039C0-202B-465D-B35C-B02F08024765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53C7C-1E7B-4454-A5F5-FA35C362A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1A361-0F78-4E75-AA52-4080AC99E0FB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37D2D-4B5B-4756-A82E-155459D82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8016-8C1B-430C-BEAE-3F3BCC33DC0C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EDBD3-3334-49A3-A890-DF058E4BD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F731-B602-4842-85DE-04E00D3A599B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54DE-74EA-4B42-BBE7-FA414B83DC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634B5-843F-4C12-BA24-64B6059A08B1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63AE2-16D1-4B97-8267-DD1F38BD3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090A-81B0-41B2-88B0-7580B3B10174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6576C-99AB-4ACE-8727-9B891FE06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F45A0-9EA2-4E01-AAA4-A16973DBA066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537F6-DA00-4518-9823-B75888F87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D8444-F745-4E87-BE88-73477DB0A1AA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38104-E1E0-4572-A88A-3532D865C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98202-80FA-45D7-A331-D0E8CFBDCCD2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6E32A-737D-438E-BCDE-92C2F5EFE3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26668-7500-4FB7-AE38-053B554337EE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52378-0AB7-4E96-87ED-8FD55E1D9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1513-77BE-4C06-841D-D6D30663A977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5819-6607-4AC9-A6AD-642112C08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039C0-202B-465D-B35C-B02F0802476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53C7C-1E7B-4454-A5F5-FA35C362AFC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76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1A361-0F78-4E75-AA52-4080AC99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37D2D-4B5B-4756-A82E-155459D8256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43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8016-8C1B-430C-BEAE-3F3BCC33DC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EDBD3-3334-49A3-A890-DF058E4BDEE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810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7F731-B602-4842-85DE-04E00D3A599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54DE-74EA-4B42-BBE7-FA414B83DC9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2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634B5-843F-4C12-BA24-64B6059A08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63AE2-16D1-4B97-8267-DD1F38BD39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62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A090A-81B0-41B2-88B0-7580B3B1017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6576C-99AB-4ACE-8727-9B891FE06B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4233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F45A0-9EA2-4E01-AAA4-A16973DBA0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537F6-DA00-4518-9823-B75888F876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997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D8444-F745-4E87-BE88-73477DB0A1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38104-E1E0-4572-A88A-3532D865C76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6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98202-80FA-45D7-A331-D0E8CFBDCCD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6E32A-737D-438E-BCDE-92C2F5EFE34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9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26668-7500-4FB7-AE38-053B554337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52378-0AB7-4E96-87ED-8FD55E1D9F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48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1513-77BE-4C06-841D-D6D30663A97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5819-6607-4AC9-A6AD-642112C08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84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043C7D-AB00-40D3-92EB-62ECE941AFDC}" type="datetimeFigureOut">
              <a:rPr lang="ru-RU"/>
              <a:pPr>
                <a:defRPr/>
              </a:pPr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04E6ED-2E2E-4751-BC0B-757F6B27E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043C7D-AB00-40D3-92EB-62ECE941AFD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04E6ED-2E2E-4751-BC0B-757F6B27E89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7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6238" y="0"/>
            <a:ext cx="5770562" cy="6092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еловек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</a:t>
            </a:r>
            <a:b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огонь</a:t>
            </a:r>
            <a:endParaRPr lang="ru-RU" sz="6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765175"/>
            <a:ext cx="29956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395288" y="4941888"/>
            <a:ext cx="70929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663300"/>
                </a:solidFill>
                <a:latin typeface="Comic Sans MS" pitchFamily="66" charset="0"/>
              </a:rPr>
              <a:t>Авторы: Кузнецова Н.В., воспитатель,</a:t>
            </a:r>
          </a:p>
          <a:p>
            <a:r>
              <a:rPr lang="ru-RU" b="1">
                <a:solidFill>
                  <a:srgbClr val="663300"/>
                </a:solidFill>
                <a:latin typeface="Comic Sans MS" pitchFamily="66" charset="0"/>
              </a:rPr>
              <a:t> Генералова Р.Н., педагог-психолог,</a:t>
            </a:r>
          </a:p>
          <a:p>
            <a:r>
              <a:rPr lang="ru-RU" b="1">
                <a:solidFill>
                  <a:srgbClr val="663300"/>
                </a:solidFill>
                <a:latin typeface="Comic Sans MS" pitchFamily="66" charset="0"/>
              </a:rPr>
              <a:t> Силиванова Л.В., учитель-дефектолог, </a:t>
            </a:r>
          </a:p>
          <a:p>
            <a:r>
              <a:rPr lang="ru-RU" b="1">
                <a:solidFill>
                  <a:srgbClr val="663300"/>
                </a:solidFill>
                <a:latin typeface="Comic Sans MS" pitchFamily="66" charset="0"/>
              </a:rPr>
              <a:t>СПб ГБУ центр содействия </a:t>
            </a:r>
          </a:p>
          <a:p>
            <a:r>
              <a:rPr lang="ru-RU" b="1">
                <a:solidFill>
                  <a:srgbClr val="663300"/>
                </a:solidFill>
                <a:latin typeface="Comic Sans MS" pitchFamily="66" charset="0"/>
              </a:rPr>
              <a:t>семейному воспитанию №6</a:t>
            </a:r>
          </a:p>
        </p:txBody>
      </p:sp>
      <p:sp>
        <p:nvSpPr>
          <p:cNvPr id="13317" name="TextBox 3"/>
          <p:cNvSpPr txBox="1">
            <a:spLocks noChangeArrowheads="1"/>
          </p:cNvSpPr>
          <p:nvPr/>
        </p:nvSpPr>
        <p:spPr bwMode="auto">
          <a:xfrm>
            <a:off x="3635375" y="6308725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663300"/>
                </a:solidFill>
                <a:latin typeface="Comic Sans MS" pitchFamily="66" charset="0"/>
              </a:rPr>
              <a:t>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2395"/>
          <a:stretch>
            <a:fillRect/>
          </a:stretch>
        </p:blipFill>
        <p:spPr>
          <a:xfrm>
            <a:off x="5961063" y="1557338"/>
            <a:ext cx="2571750" cy="4537075"/>
          </a:xfrm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23850" y="261938"/>
            <a:ext cx="8712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     В  древние  времена    </a:t>
            </a:r>
          </a:p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на земле не существовало ни городов, ни сел.  </a:t>
            </a:r>
          </a:p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Люди  жили  в пещерах, одевались в звериные шкуры.</a:t>
            </a:r>
            <a:r>
              <a:rPr lang="ru-RU" sz="2400" b="1">
                <a:solidFill>
                  <a:srgbClr val="632523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 r="33868"/>
          <a:stretch>
            <a:fillRect/>
          </a:stretch>
        </p:blipFill>
        <p:spPr bwMode="auto">
          <a:xfrm>
            <a:off x="803275" y="1833563"/>
            <a:ext cx="4103688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23850" y="222250"/>
            <a:ext cx="85328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Первобытные люди питались растениями, </a:t>
            </a:r>
          </a:p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охотились на животных, ловили рыбу. </a:t>
            </a:r>
          </a:p>
          <a:p>
            <a:pPr algn="ctr"/>
            <a:r>
              <a:rPr lang="ru-RU" sz="2400">
                <a:solidFill>
                  <a:srgbClr val="632523"/>
                </a:solidFill>
                <a:latin typeface="Comic Sans MS" pitchFamily="66" charset="0"/>
              </a:rPr>
              <a:t>Ели  все сырым! Они не знали огня!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284538"/>
            <a:ext cx="448786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48150" y="1952625"/>
            <a:ext cx="4608513" cy="2663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" y="1412875"/>
            <a:ext cx="8950325" cy="5356225"/>
          </a:xfrm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493713"/>
            <a:ext cx="79914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      Однако  люди часто  наблюдали, как во время грозы  молния ударяла дерево  и оно загоралось. </a:t>
            </a:r>
          </a:p>
        </p:txBody>
      </p:sp>
      <p:pic>
        <p:nvPicPr>
          <p:cNvPr id="2050" name="Picture 2" descr="C:\Users\432\Desktop\безопаснсть 2\огонь и первобытный человек.jpg"/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 l="22831"/>
          <a:stretch/>
        </p:blipFill>
        <p:spPr bwMode="auto">
          <a:xfrm>
            <a:off x="32109" y="5054064"/>
            <a:ext cx="1947603" cy="1742356"/>
          </a:xfrm>
          <a:prstGeom prst="rect">
            <a:avLst/>
          </a:prstGeom>
          <a:noFill/>
          <a:effectLst>
            <a:softEdge rad="63500"/>
          </a:effectLst>
          <a:extLst/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0232" y="4614527"/>
            <a:ext cx="2418935" cy="215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66675"/>
            <a:ext cx="89646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Это красно- желтое чудо, возникая неизвестно откуда,  пугало  людей своим колдовским умением превращать леса в золу и пепел. Человек в ужасе убегал от огня. Огонь для человека  был тайной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8813" y="1773238"/>
            <a:ext cx="575945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432\Desktop\безопаснсть 2\огненный цветок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7504" y="4232921"/>
            <a:ext cx="4608512" cy="2593069"/>
          </a:xfrm>
          <a:prstGeom prst="rect">
            <a:avLst/>
          </a:prstGeom>
          <a:noFill/>
          <a:effectLst>
            <a:softEdge rad="6350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198550" y="1772816"/>
            <a:ext cx="1661481" cy="195143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 flipH="1">
            <a:off x="6692355" y="4304266"/>
            <a:ext cx="1306670" cy="107449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</p:pic>
      <p:pic>
        <p:nvPicPr>
          <p:cNvPr id="1027" name="Picture 3" descr="C:\Users\432\Desktop\безопаснсть 2\огонь дракон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7345690" y="4304266"/>
            <a:ext cx="1612980" cy="1008112"/>
          </a:xfrm>
          <a:prstGeom prst="rect">
            <a:avLst/>
          </a:prstGeom>
          <a:noFill/>
          <a:effectLst>
            <a:softEdge rad="127000"/>
          </a:effectLst>
          <a:ex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3688" y="3429000"/>
            <a:ext cx="3976687" cy="2952750"/>
          </a:xfrm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50825" y="692150"/>
            <a:ext cx="417988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2400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Древние люди научились </a:t>
            </a:r>
          </a:p>
          <a:p>
            <a:pPr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сохранять и использовать  огонь,  который   возникал во  время гроз.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0713" y="1830388"/>
            <a:ext cx="424815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430713" y="5300663"/>
            <a:ext cx="457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Они поняли, что огонь – это  свет, тепло, защита от врагов  и диких зверей.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5875" y="115888"/>
            <a:ext cx="279558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Шло время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19063" y="50800"/>
            <a:ext cx="89296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Первобытные люди  разводили  костер  перед своими жилищами. Огонь согревал,  освещал, отгонял диких зверей.  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8425" y="1557338"/>
            <a:ext cx="6335713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1700213"/>
            <a:ext cx="6840538" cy="4822825"/>
          </a:xfrm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971550" y="182563"/>
            <a:ext cx="6985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dirty="0"/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В каждом племени были воины, охранявшие огонь. Они  следили за тем, чтобы  огонь не  потух: подбрасывали  в него сухие ветки, мох, траву.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69601">
            <a:off x="395288" y="347663"/>
            <a:ext cx="204311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43196">
            <a:off x="5330825" y="3870325"/>
            <a:ext cx="35417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60875">
            <a:off x="1116013" y="3308350"/>
            <a:ext cx="169545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38425" y="692150"/>
            <a:ext cx="3302000" cy="265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Человек удивлялся огню,</a:t>
            </a:r>
          </a:p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обожествлял его.</a:t>
            </a:r>
          </a:p>
          <a:p>
            <a:pPr algn="ctr"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Люди придумывали об огне легенды, мифы, сказки</a:t>
            </a:r>
            <a:r>
              <a:rPr lang="ru-RU" dirty="0"/>
              <a:t>.</a:t>
            </a:r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13550" y="476250"/>
            <a:ext cx="1952625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611188" y="260350"/>
            <a:ext cx="78486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663300"/>
                </a:solidFill>
                <a:latin typeface="Comic Sans MS" pitchFamily="66" charset="0"/>
              </a:rPr>
              <a:t>Прошло  много-много  лет, и постепенно  люди научились  высекать огонь с помощью кремня. Кремень - это очень прочный камень. </a:t>
            </a:r>
          </a:p>
          <a:p>
            <a:pPr algn="ctr"/>
            <a:endParaRPr lang="ru-RU" sz="2800">
              <a:solidFill>
                <a:srgbClr val="663300"/>
              </a:solidFill>
              <a:latin typeface="Comic Sans MS" pitchFamily="66" charset="0"/>
            </a:endParaRPr>
          </a:p>
          <a:p>
            <a:pPr algn="ctr"/>
            <a:r>
              <a:rPr lang="ru-RU" sz="2800">
                <a:latin typeface="Times New Roman" pitchFamily="18" charset="0"/>
              </a:rPr>
              <a:t> </a:t>
            </a:r>
            <a:endParaRPr lang="ru-RU" sz="2400">
              <a:latin typeface="Times New Roman" pitchFamily="18" charset="0"/>
            </a:endParaRP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905250"/>
            <a:ext cx="3671887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4197350"/>
            <a:ext cx="2808288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кремень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1196975"/>
            <a:ext cx="14478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4140200" y="2636838"/>
            <a:ext cx="5003800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663300"/>
                </a:solidFill>
                <a:latin typeface="Comic Sans MS" pitchFamily="66" charset="0"/>
              </a:rPr>
              <a:t>А потом люди придумали спички (серники).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rgbClr val="663300"/>
                </a:solidFill>
              </a:rPr>
              <a:t> </a:t>
            </a:r>
          </a:p>
        </p:txBody>
      </p:sp>
      <p:pic>
        <p:nvPicPr>
          <p:cNvPr id="22535" name="Picture 8" descr="кремень высекание огн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773238"/>
            <a:ext cx="2794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2"/>
          <p:cNvSpPr>
            <a:spLocks noChangeArrowheads="1"/>
          </p:cNvSpPr>
          <p:nvPr/>
        </p:nvSpPr>
        <p:spPr bwMode="auto">
          <a:xfrm rot="10792870" flipV="1">
            <a:off x="2984500" y="358775"/>
            <a:ext cx="5538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663300"/>
                </a:solidFill>
                <a:latin typeface="Comic Sans MS" pitchFamily="66" charset="0"/>
              </a:rPr>
              <a:t>Огонь  - друг и помощник. </a:t>
            </a:r>
          </a:p>
        </p:txBody>
      </p:sp>
      <p:pic>
        <p:nvPicPr>
          <p:cNvPr id="23555" name="Picture 5" descr="печь горшок из печ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2166938"/>
            <a:ext cx="3708400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231900"/>
            <a:ext cx="259080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11188" y="4941888"/>
            <a:ext cx="8064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>
                <a:solidFill>
                  <a:srgbClr val="663300"/>
                </a:solidFill>
                <a:latin typeface="Comic Sans MS" pitchFamily="66" charset="0"/>
              </a:rPr>
              <a:t>Научились готовить пищу на костре, в печи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3"/>
          <p:cNvSpPr>
            <a:spLocks noGrp="1"/>
          </p:cNvSpPr>
          <p:nvPr>
            <p:ph idx="1"/>
          </p:nvPr>
        </p:nvSpPr>
        <p:spPr>
          <a:xfrm>
            <a:off x="488950" y="625475"/>
            <a:ext cx="8259763" cy="194310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800" smtClean="0">
                <a:solidFill>
                  <a:srgbClr val="663300"/>
                </a:solidFill>
                <a:latin typeface="Comic Sans MS" pitchFamily="66" charset="0"/>
                <a:cs typeface="Times New Roman" pitchFamily="18" charset="0"/>
              </a:rPr>
              <a:t>Люди научились обогревать свои жилища печами и каминами.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4168775"/>
            <a:ext cx="3702050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 l="2051" t="2887" r="2051" b="2557"/>
          <a:stretch>
            <a:fillRect/>
          </a:stretch>
        </p:blipFill>
        <p:spPr bwMode="auto">
          <a:xfrm>
            <a:off x="179388" y="4071938"/>
            <a:ext cx="338455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700213"/>
            <a:ext cx="248285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41500"/>
            <a:ext cx="3384550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solidFill>
                  <a:srgbClr val="663300"/>
                </a:solidFill>
                <a:latin typeface="Comic Sans MS" pitchFamily="66" charset="0"/>
              </a:rPr>
              <a:t>Люди освещали огнем свои жилища и улицы.</a:t>
            </a: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38788" y="4152900"/>
            <a:ext cx="3244850" cy="2209800"/>
          </a:xfrm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/>
          <a:srcRect l="13098" t="12944" r="14432"/>
          <a:stretch>
            <a:fillRect/>
          </a:stretch>
        </p:blipFill>
        <p:spPr bwMode="auto">
          <a:xfrm>
            <a:off x="249238" y="4292600"/>
            <a:ext cx="213677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414463"/>
            <a:ext cx="31781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5"/>
          <a:srcRect l="21623" t="2701" r="19519" b="2969"/>
          <a:stretch>
            <a:fillRect/>
          </a:stretch>
        </p:blipFill>
        <p:spPr bwMode="auto">
          <a:xfrm>
            <a:off x="2733675" y="3871913"/>
            <a:ext cx="2332038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6"/>
          <a:srcRect l="671" t="5486" r="2667" b="8871"/>
          <a:stretch>
            <a:fillRect/>
          </a:stretch>
        </p:blipFill>
        <p:spPr bwMode="auto">
          <a:xfrm>
            <a:off x="5580063" y="1377950"/>
            <a:ext cx="307022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260350"/>
            <a:ext cx="3600450" cy="3290888"/>
          </a:xfrm>
        </p:spPr>
      </p:pic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323850" y="836613"/>
            <a:ext cx="3600450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663300"/>
                </a:solidFill>
                <a:latin typeface="Comic Sans MS" pitchFamily="66" charset="0"/>
                <a:cs typeface="Times New Roman" pitchFamily="18" charset="0"/>
              </a:rPr>
              <a:t>Огонь помогал превращать воду в пар, двигать пароходы, тянуть поезда.</a:t>
            </a:r>
          </a:p>
        </p:txBody>
      </p:sp>
      <p:pic>
        <p:nvPicPr>
          <p:cNvPr id="26628" name="Picture 4" descr="крейсер с дымо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149725"/>
            <a:ext cx="317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паровоз дым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995738"/>
            <a:ext cx="3529013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пароход с дымо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3068638"/>
            <a:ext cx="24384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2BA1C"/>
            </a:gs>
            <a:gs pos="100000">
              <a:srgbClr val="CB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2400" smtClean="0">
                <a:solidFill>
                  <a:srgbClr val="663300"/>
                </a:solidFill>
                <a:latin typeface="Comic Sans MS" pitchFamily="66" charset="0"/>
              </a:rPr>
              <a:t>Огненное представление (Фаер-шоу).</a:t>
            </a:r>
            <a:br>
              <a:rPr lang="ru-RU" sz="2400" smtClean="0">
                <a:solidFill>
                  <a:srgbClr val="663300"/>
                </a:solidFill>
                <a:latin typeface="Comic Sans MS" pitchFamily="66" charset="0"/>
              </a:rPr>
            </a:br>
            <a:r>
              <a:rPr lang="ru-RU" sz="2400" smtClean="0">
                <a:solidFill>
                  <a:srgbClr val="663300"/>
                </a:solidFill>
                <a:latin typeface="Comic Sans MS" pitchFamily="66" charset="0"/>
              </a:rPr>
              <a:t>Люди научились использовать огонь в развлекательных шоу, зрелищах, выступлениях.</a:t>
            </a:r>
          </a:p>
        </p:txBody>
      </p:sp>
      <p:pic>
        <p:nvPicPr>
          <p:cNvPr id="27651" name="Picture 5" descr="C:\Users\432\Desktop\безопаснсть 2\пои4.jpg"/>
          <p:cNvPicPr>
            <a:picLocks noChangeAspect="1" noChangeArrowheads="1"/>
          </p:cNvPicPr>
          <p:nvPr/>
        </p:nvPicPr>
        <p:blipFill>
          <a:blip r:embed="rId2"/>
          <a:srcRect l="17412" t="16280" r="20103" b="6767"/>
          <a:stretch>
            <a:fillRect/>
          </a:stretch>
        </p:blipFill>
        <p:spPr bwMode="auto">
          <a:xfrm>
            <a:off x="2409825" y="1773238"/>
            <a:ext cx="3370263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 descr="C:\Users\432\Desktop\безопаснсть 2\пои1.jpe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4006850"/>
            <a:ext cx="3600450" cy="2905125"/>
          </a:xfrm>
        </p:spPr>
      </p:pic>
      <p:pic>
        <p:nvPicPr>
          <p:cNvPr id="27653" name="Picture 4" descr="C:\Users\432\Desktop\безопаснсть 2\пои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9925" y="3978275"/>
            <a:ext cx="46609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331913" y="476250"/>
            <a:ext cx="65532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663300"/>
                </a:solidFill>
                <a:latin typeface="Comic Sans MS" pitchFamily="66" charset="0"/>
              </a:rPr>
              <a:t>Но в тоже  время  огонь   оставался  и    самым страшным и самым непонятным  врагом   человека.   </a:t>
            </a:r>
          </a:p>
          <a:p>
            <a:pPr algn="ctr"/>
            <a:r>
              <a:rPr lang="ru-RU" sz="2400">
                <a:solidFill>
                  <a:srgbClr val="663300"/>
                </a:solidFill>
                <a:latin typeface="Comic Sans MS" pitchFamily="66" charset="0"/>
              </a:rPr>
              <a:t>Иногда огонь  вырывается из-под  власти  человека</a:t>
            </a:r>
          </a:p>
          <a:p>
            <a:pPr algn="ctr"/>
            <a:r>
              <a:rPr lang="ru-RU" sz="2400">
                <a:solidFill>
                  <a:srgbClr val="663300"/>
                </a:solidFill>
                <a:latin typeface="Comic Sans MS" pitchFamily="66" charset="0"/>
              </a:rPr>
              <a:t>И до сих пор  не удалось до конца приручить его! </a:t>
            </a:r>
          </a:p>
          <a:p>
            <a:pPr algn="ctr"/>
            <a:r>
              <a:rPr lang="ru-RU" sz="2400">
                <a:solidFill>
                  <a:srgbClr val="66330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 l="1942" t="14670" r="1698"/>
          <a:stretch>
            <a:fillRect/>
          </a:stretch>
        </p:blipFill>
        <p:spPr bwMode="auto">
          <a:xfrm>
            <a:off x="701675" y="3675063"/>
            <a:ext cx="8048625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3365599" cy="411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4567891" cy="39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37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338</Words>
  <Application>Microsoft Office PowerPoint</Application>
  <PresentationFormat>Экран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1_Тема Office</vt:lpstr>
      <vt:lpstr>  Человек  и   огонь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Люди освещали огнем свои жилища и улицы.</vt:lpstr>
      <vt:lpstr>Презентация PowerPoint</vt:lpstr>
      <vt:lpstr>Огненное представление (Фаер-шоу). Люди научились использовать огонь в развлекательных шоу, зрелищах, выступлениях.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44</cp:revision>
  <dcterms:created xsi:type="dcterms:W3CDTF">2015-04-22T08:27:05Z</dcterms:created>
  <dcterms:modified xsi:type="dcterms:W3CDTF">2016-10-12T12:45:04Z</dcterms:modified>
</cp:coreProperties>
</file>